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0" r:id="rId4"/>
    <p:sldId id="257" r:id="rId5"/>
    <p:sldId id="258" r:id="rId6"/>
    <p:sldId id="260" r:id="rId7"/>
    <p:sldId id="259" r:id="rId8"/>
    <p:sldId id="261" r:id="rId9"/>
    <p:sldId id="264" r:id="rId10"/>
    <p:sldId id="266" r:id="rId11"/>
    <p:sldId id="263" r:id="rId12"/>
    <p:sldId id="265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38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8C59-0FF0-496E-B27A-3C90335374C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9B11-90EC-439A-920F-FE1C8906C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57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8C59-0FF0-496E-B27A-3C90335374C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9B11-90EC-439A-920F-FE1C8906C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4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8C59-0FF0-496E-B27A-3C90335374C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9B11-90EC-439A-920F-FE1C8906C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3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8C59-0FF0-496E-B27A-3C90335374C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9B11-90EC-439A-920F-FE1C8906C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0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8C59-0FF0-496E-B27A-3C90335374C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9B11-90EC-439A-920F-FE1C8906C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9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8C59-0FF0-496E-B27A-3C90335374C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9B11-90EC-439A-920F-FE1C8906C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6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8C59-0FF0-496E-B27A-3C90335374C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9B11-90EC-439A-920F-FE1C8906C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5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8C59-0FF0-496E-B27A-3C90335374C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9B11-90EC-439A-920F-FE1C8906C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4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8C59-0FF0-496E-B27A-3C90335374C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9B11-90EC-439A-920F-FE1C8906C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77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8C59-0FF0-496E-B27A-3C90335374C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9B11-90EC-439A-920F-FE1C8906C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0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8C59-0FF0-496E-B27A-3C90335374C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69B11-90EC-439A-920F-FE1C8906C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4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98C59-0FF0-496E-B27A-3C90335374C9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69B11-90EC-439A-920F-FE1C8906C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980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X6hFXHDmk4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X6hFXHDmk4" TargetMode="External"/><Relationship Id="rId2" Type="http://schemas.openxmlformats.org/officeDocument/2006/relationships/hyperlink" Target="https://youtu.be/5-OI95dpNS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50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66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Fingerprints</a:t>
            </a:r>
            <a:endParaRPr lang="en-US" sz="6000" dirty="0">
              <a:solidFill>
                <a:srgbClr val="66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524000"/>
            <a:ext cx="66548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0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50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66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Fingerprint?</a:t>
            </a:r>
            <a:endParaRPr lang="en-US" sz="6000" dirty="0">
              <a:solidFill>
                <a:srgbClr val="66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71863"/>
            <a:ext cx="6076950" cy="511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2800" y="3200400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FFFF"/>
                </a:solidFill>
              </a:rPr>
              <a:t>Loop</a:t>
            </a:r>
            <a:endParaRPr lang="en-US" sz="60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50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66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Fingerprint?</a:t>
            </a:r>
            <a:endParaRPr lang="en-US" sz="6000" dirty="0">
              <a:solidFill>
                <a:srgbClr val="66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5559747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934200" y="3200400"/>
            <a:ext cx="21226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FFFF"/>
                </a:solidFill>
              </a:rPr>
              <a:t>Whorl</a:t>
            </a:r>
            <a:endParaRPr lang="en-US" sz="60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50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66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Fingerprint?</a:t>
            </a:r>
            <a:endParaRPr lang="en-US" sz="6000" dirty="0">
              <a:solidFill>
                <a:srgbClr val="66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399"/>
            <a:ext cx="5277788" cy="495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2800" y="3200400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FFFF"/>
                </a:solidFill>
              </a:rPr>
              <a:t>Loop</a:t>
            </a:r>
            <a:endParaRPr lang="en-US" sz="60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5000" y="-1"/>
            <a:ext cx="7772400" cy="1676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It’s Your Turn To Make A Fingerprint Panel!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5"/>
          <a:stretch/>
        </p:blipFill>
        <p:spPr bwMode="auto">
          <a:xfrm>
            <a:off x="4341446" y="2314575"/>
            <a:ext cx="35669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14574"/>
            <a:ext cx="17240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9600" y="4990007"/>
            <a:ext cx="3200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Avoid partial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rints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31453" y="4990007"/>
            <a:ext cx="357698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Roll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our fingers from side to side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2057400"/>
            <a:ext cx="2133600" cy="293260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66812" y="2029917"/>
            <a:ext cx="2133600" cy="293260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01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31543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FFFF"/>
                </a:solidFill>
                <a:hlinkClick r:id="rId2"/>
              </a:rPr>
              <a:t>YouTube</a:t>
            </a:r>
            <a:br>
              <a:rPr lang="en-US" sz="6000" dirty="0" smtClean="0">
                <a:solidFill>
                  <a:srgbClr val="00FFFF"/>
                </a:solidFill>
                <a:hlinkClick r:id="rId2"/>
              </a:rPr>
            </a:br>
            <a:r>
              <a:rPr lang="en-US" sz="6000" dirty="0" smtClean="0">
                <a:solidFill>
                  <a:srgbClr val="00FFFF"/>
                </a:solidFill>
                <a:hlinkClick r:id="rId2"/>
              </a:rPr>
              <a:t>Where Do Fingerprints Come from?</a:t>
            </a:r>
            <a:endParaRPr lang="en-US" sz="6000" dirty="0">
              <a:solidFill>
                <a:srgbClr val="00FFFF"/>
              </a:solidFill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95779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31543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FFFF"/>
                </a:solidFill>
                <a:hlinkClick r:id="rId2"/>
              </a:rPr>
              <a:t>YouTube</a:t>
            </a:r>
            <a:br>
              <a:rPr lang="en-US" sz="6000" dirty="0" smtClean="0">
                <a:solidFill>
                  <a:srgbClr val="00FFFF"/>
                </a:solidFill>
                <a:hlinkClick r:id="rId2"/>
              </a:rPr>
            </a:br>
            <a:r>
              <a:rPr lang="en-US" sz="6000" dirty="0" smtClean="0">
                <a:solidFill>
                  <a:srgbClr val="00FFFF"/>
                </a:solidFill>
                <a:hlinkClick r:id="rId2"/>
              </a:rPr>
              <a:t>Why are Fingerprints Unique?</a:t>
            </a:r>
            <a:endParaRPr lang="en-US" sz="6000" dirty="0">
              <a:solidFill>
                <a:srgbClr val="00FFFF"/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8204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50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Objectives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1981200"/>
            <a:ext cx="9067800" cy="3429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Explain what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dactyloscopy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is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the type(s) of fingerprint pattern on your own fingers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50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Dactyloscopy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" y="5334000"/>
            <a:ext cx="90678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Dactyloscopy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is the study of fingerprint identification.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28763"/>
            <a:ext cx="5715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6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80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Fingerprints are Unique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334000"/>
            <a:ext cx="8458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No two people have the exact same fingerprint pattern (not even twins!)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371600"/>
            <a:ext cx="6381750" cy="409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4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06400" y="0"/>
            <a:ext cx="8204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Fingerprint Types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5334000"/>
            <a:ext cx="8991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3 types of fingerprints based on their visual pattern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44" y="1524000"/>
            <a:ext cx="7305308" cy="38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0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50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Arch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5334000"/>
            <a:ext cx="8991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Arches are formed by ridges that enter on one side of the print and exit the other.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701800"/>
            <a:ext cx="36322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1701800"/>
            <a:ext cx="3632199" cy="363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27100" y="918059"/>
            <a:ext cx="3048000" cy="783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Plain Arch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67300" y="939206"/>
            <a:ext cx="3048000" cy="783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Tented Arch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52400" y="3733800"/>
            <a:ext cx="482600" cy="10585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332366" y="3517900"/>
            <a:ext cx="482600" cy="10585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72054" y="4296854"/>
            <a:ext cx="476146" cy="198946"/>
          </a:xfrm>
          <a:prstGeom prst="straightConnector1">
            <a:avLst/>
          </a:prstGeom>
          <a:ln w="50800">
            <a:solidFill>
              <a:srgbClr val="00FFFF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407400" y="4648200"/>
            <a:ext cx="476146" cy="198946"/>
          </a:xfrm>
          <a:prstGeom prst="straightConnector1">
            <a:avLst/>
          </a:prstGeom>
          <a:ln w="50800">
            <a:solidFill>
              <a:srgbClr val="00FFFF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477000" y="2514599"/>
            <a:ext cx="0" cy="374619"/>
          </a:xfrm>
          <a:prstGeom prst="straightConnector1">
            <a:avLst/>
          </a:prstGeom>
          <a:ln w="50800">
            <a:solidFill>
              <a:srgbClr val="FFFF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674557" y="2661276"/>
            <a:ext cx="3447738" cy="1625911"/>
          </a:xfrm>
          <a:custGeom>
            <a:avLst/>
            <a:gdLst>
              <a:gd name="connsiteX0" fmla="*/ 0 w 3447738"/>
              <a:gd name="connsiteY0" fmla="*/ 1026304 h 1625911"/>
              <a:gd name="connsiteX1" fmla="*/ 494676 w 3447738"/>
              <a:gd name="connsiteY1" fmla="*/ 426698 h 1625911"/>
              <a:gd name="connsiteX2" fmla="*/ 944381 w 3447738"/>
              <a:gd name="connsiteY2" fmla="*/ 96914 h 1625911"/>
              <a:gd name="connsiteX3" fmla="*/ 1409076 w 3447738"/>
              <a:gd name="connsiteY3" fmla="*/ 6973 h 1625911"/>
              <a:gd name="connsiteX4" fmla="*/ 1798820 w 3447738"/>
              <a:gd name="connsiteY4" fmla="*/ 246816 h 1625911"/>
              <a:gd name="connsiteX5" fmla="*/ 2128604 w 3447738"/>
              <a:gd name="connsiteY5" fmla="*/ 531629 h 1625911"/>
              <a:gd name="connsiteX6" fmla="*/ 2503358 w 3447738"/>
              <a:gd name="connsiteY6" fmla="*/ 876403 h 1625911"/>
              <a:gd name="connsiteX7" fmla="*/ 2818151 w 3447738"/>
              <a:gd name="connsiteY7" fmla="*/ 1191196 h 1625911"/>
              <a:gd name="connsiteX8" fmla="*/ 3087974 w 3447738"/>
              <a:gd name="connsiteY8" fmla="*/ 1431039 h 1625911"/>
              <a:gd name="connsiteX9" fmla="*/ 3447738 w 3447738"/>
              <a:gd name="connsiteY9" fmla="*/ 1625911 h 162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7738" h="1625911">
                <a:moveTo>
                  <a:pt x="0" y="1026304"/>
                </a:moveTo>
                <a:cubicBezTo>
                  <a:pt x="168639" y="803950"/>
                  <a:pt x="337279" y="581596"/>
                  <a:pt x="494676" y="426698"/>
                </a:cubicBezTo>
                <a:cubicBezTo>
                  <a:pt x="652073" y="271800"/>
                  <a:pt x="791981" y="166868"/>
                  <a:pt x="944381" y="96914"/>
                </a:cubicBezTo>
                <a:cubicBezTo>
                  <a:pt x="1096781" y="26960"/>
                  <a:pt x="1266670" y="-18011"/>
                  <a:pt x="1409076" y="6973"/>
                </a:cubicBezTo>
                <a:cubicBezTo>
                  <a:pt x="1551482" y="31957"/>
                  <a:pt x="1678899" y="159373"/>
                  <a:pt x="1798820" y="246816"/>
                </a:cubicBezTo>
                <a:cubicBezTo>
                  <a:pt x="1918741" y="334259"/>
                  <a:pt x="2011181" y="426698"/>
                  <a:pt x="2128604" y="531629"/>
                </a:cubicBezTo>
                <a:cubicBezTo>
                  <a:pt x="2246027" y="636560"/>
                  <a:pt x="2388434" y="766475"/>
                  <a:pt x="2503358" y="876403"/>
                </a:cubicBezTo>
                <a:cubicBezTo>
                  <a:pt x="2618282" y="986331"/>
                  <a:pt x="2720715" y="1098757"/>
                  <a:pt x="2818151" y="1191196"/>
                </a:cubicBezTo>
                <a:cubicBezTo>
                  <a:pt x="2915587" y="1283635"/>
                  <a:pt x="2983043" y="1358587"/>
                  <a:pt x="3087974" y="1431039"/>
                </a:cubicBezTo>
                <a:cubicBezTo>
                  <a:pt x="3192905" y="1503491"/>
                  <a:pt x="3320321" y="1564701"/>
                  <a:pt x="3447738" y="1625911"/>
                </a:cubicBezTo>
              </a:path>
            </a:pathLst>
          </a:custGeom>
          <a:noFill/>
          <a:ln w="4762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781862" y="2007526"/>
            <a:ext cx="3597640" cy="2594454"/>
          </a:xfrm>
          <a:custGeom>
            <a:avLst/>
            <a:gdLst>
              <a:gd name="connsiteX0" fmla="*/ 0 w 3597640"/>
              <a:gd name="connsiteY0" fmla="*/ 1515163 h 2594454"/>
              <a:gd name="connsiteX1" fmla="*/ 449705 w 3597640"/>
              <a:gd name="connsiteY1" fmla="*/ 1185379 h 2594454"/>
              <a:gd name="connsiteX2" fmla="*/ 824459 w 3597640"/>
              <a:gd name="connsiteY2" fmla="*/ 750664 h 2594454"/>
              <a:gd name="connsiteX3" fmla="*/ 1124263 w 3597640"/>
              <a:gd name="connsiteY3" fmla="*/ 405890 h 2594454"/>
              <a:gd name="connsiteX4" fmla="*/ 1528997 w 3597640"/>
              <a:gd name="connsiteY4" fmla="*/ 61117 h 2594454"/>
              <a:gd name="connsiteX5" fmla="*/ 1948722 w 3597640"/>
              <a:gd name="connsiteY5" fmla="*/ 16146 h 2594454"/>
              <a:gd name="connsiteX6" fmla="*/ 2203554 w 3597640"/>
              <a:gd name="connsiteY6" fmla="*/ 240999 h 2594454"/>
              <a:gd name="connsiteX7" fmla="*/ 2608289 w 3597640"/>
              <a:gd name="connsiteY7" fmla="*/ 705694 h 2594454"/>
              <a:gd name="connsiteX8" fmla="*/ 2833141 w 3597640"/>
              <a:gd name="connsiteY8" fmla="*/ 1035477 h 2594454"/>
              <a:gd name="connsiteX9" fmla="*/ 3072984 w 3597640"/>
              <a:gd name="connsiteY9" fmla="*/ 1545143 h 2594454"/>
              <a:gd name="connsiteX10" fmla="*/ 3267856 w 3597640"/>
              <a:gd name="connsiteY10" fmla="*/ 2054808 h 2594454"/>
              <a:gd name="connsiteX11" fmla="*/ 3432748 w 3597640"/>
              <a:gd name="connsiteY11" fmla="*/ 2354612 h 2594454"/>
              <a:gd name="connsiteX12" fmla="*/ 3597640 w 3597640"/>
              <a:gd name="connsiteY12" fmla="*/ 2594454 h 259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97640" h="2594454">
                <a:moveTo>
                  <a:pt x="0" y="1515163"/>
                </a:moveTo>
                <a:cubicBezTo>
                  <a:pt x="156147" y="1413979"/>
                  <a:pt x="312295" y="1312795"/>
                  <a:pt x="449705" y="1185379"/>
                </a:cubicBezTo>
                <a:cubicBezTo>
                  <a:pt x="587115" y="1057962"/>
                  <a:pt x="824459" y="750664"/>
                  <a:pt x="824459" y="750664"/>
                </a:cubicBezTo>
                <a:cubicBezTo>
                  <a:pt x="936885" y="620749"/>
                  <a:pt x="1006840" y="520814"/>
                  <a:pt x="1124263" y="405890"/>
                </a:cubicBezTo>
                <a:cubicBezTo>
                  <a:pt x="1241686" y="290966"/>
                  <a:pt x="1391587" y="126074"/>
                  <a:pt x="1528997" y="61117"/>
                </a:cubicBezTo>
                <a:cubicBezTo>
                  <a:pt x="1666407" y="-3840"/>
                  <a:pt x="1836296" y="-13834"/>
                  <a:pt x="1948722" y="16146"/>
                </a:cubicBezTo>
                <a:cubicBezTo>
                  <a:pt x="2061148" y="46126"/>
                  <a:pt x="2093626" y="126074"/>
                  <a:pt x="2203554" y="240999"/>
                </a:cubicBezTo>
                <a:cubicBezTo>
                  <a:pt x="2313482" y="355924"/>
                  <a:pt x="2503358" y="573281"/>
                  <a:pt x="2608289" y="705694"/>
                </a:cubicBezTo>
                <a:cubicBezTo>
                  <a:pt x="2713220" y="838107"/>
                  <a:pt x="2755692" y="895569"/>
                  <a:pt x="2833141" y="1035477"/>
                </a:cubicBezTo>
                <a:cubicBezTo>
                  <a:pt x="2910590" y="1175385"/>
                  <a:pt x="3000532" y="1375255"/>
                  <a:pt x="3072984" y="1545143"/>
                </a:cubicBezTo>
                <a:cubicBezTo>
                  <a:pt x="3145436" y="1715031"/>
                  <a:pt x="3207895" y="1919897"/>
                  <a:pt x="3267856" y="2054808"/>
                </a:cubicBezTo>
                <a:cubicBezTo>
                  <a:pt x="3327817" y="2189719"/>
                  <a:pt x="3377784" y="2264671"/>
                  <a:pt x="3432748" y="2354612"/>
                </a:cubicBezTo>
                <a:cubicBezTo>
                  <a:pt x="3487712" y="2444553"/>
                  <a:pt x="3542676" y="2519503"/>
                  <a:pt x="3597640" y="2594454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50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Loops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9602" y="5334000"/>
            <a:ext cx="8701998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Loops have ridges that enter and leave on the same side and one delta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5" t="43952"/>
          <a:stretch/>
        </p:blipFill>
        <p:spPr bwMode="auto">
          <a:xfrm>
            <a:off x="7086600" y="3142313"/>
            <a:ext cx="1371600" cy="165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0" y="1906249"/>
            <a:ext cx="5582050" cy="295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543800" y="3559228"/>
            <a:ext cx="838200" cy="7932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42801" y="2419350"/>
            <a:ext cx="185919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Delta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772400" y="3048000"/>
            <a:ext cx="45720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6200" y="3581400"/>
            <a:ext cx="482600" cy="10585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096000" y="3433598"/>
            <a:ext cx="533400" cy="14780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6200" y="4167266"/>
            <a:ext cx="451475" cy="185191"/>
          </a:xfrm>
          <a:prstGeom prst="straightConnector1">
            <a:avLst/>
          </a:prstGeom>
          <a:ln w="50800">
            <a:solidFill>
              <a:srgbClr val="00FFFF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172200" y="4347148"/>
            <a:ext cx="457200" cy="148652"/>
          </a:xfrm>
          <a:prstGeom prst="straightConnector1">
            <a:avLst/>
          </a:prstGeom>
          <a:ln w="50800">
            <a:solidFill>
              <a:srgbClr val="00FFFF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962400" y="3200400"/>
            <a:ext cx="838200" cy="7932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828800" y="3124200"/>
            <a:ext cx="838200" cy="793228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69626" y="2617707"/>
            <a:ext cx="1415765" cy="1549559"/>
          </a:xfrm>
          <a:custGeom>
            <a:avLst/>
            <a:gdLst>
              <a:gd name="connsiteX0" fmla="*/ 0 w 1415765"/>
              <a:gd name="connsiteY0" fmla="*/ 904982 h 1549559"/>
              <a:gd name="connsiteX1" fmla="*/ 389744 w 1415765"/>
              <a:gd name="connsiteY1" fmla="*/ 650149 h 1549559"/>
              <a:gd name="connsiteX2" fmla="*/ 659567 w 1415765"/>
              <a:gd name="connsiteY2" fmla="*/ 350345 h 1549559"/>
              <a:gd name="connsiteX3" fmla="*/ 884420 w 1415765"/>
              <a:gd name="connsiteY3" fmla="*/ 50542 h 1549559"/>
              <a:gd name="connsiteX4" fmla="*/ 1184223 w 1415765"/>
              <a:gd name="connsiteY4" fmla="*/ 5572 h 1549559"/>
              <a:gd name="connsiteX5" fmla="*/ 1394085 w 1415765"/>
              <a:gd name="connsiteY5" fmla="*/ 110503 h 1549559"/>
              <a:gd name="connsiteX6" fmla="*/ 1409076 w 1415765"/>
              <a:gd name="connsiteY6" fmla="*/ 320365 h 1549559"/>
              <a:gd name="connsiteX7" fmla="*/ 1394085 w 1415765"/>
              <a:gd name="connsiteY7" fmla="*/ 590188 h 1549559"/>
              <a:gd name="connsiteX8" fmla="*/ 1199213 w 1415765"/>
              <a:gd name="connsiteY8" fmla="*/ 889991 h 1549559"/>
              <a:gd name="connsiteX9" fmla="*/ 944381 w 1415765"/>
              <a:gd name="connsiteY9" fmla="*/ 1084863 h 1549559"/>
              <a:gd name="connsiteX10" fmla="*/ 704538 w 1415765"/>
              <a:gd name="connsiteY10" fmla="*/ 1294726 h 1549559"/>
              <a:gd name="connsiteX11" fmla="*/ 464695 w 1415765"/>
              <a:gd name="connsiteY11" fmla="*/ 1369677 h 1549559"/>
              <a:gd name="connsiteX12" fmla="*/ 239843 w 1415765"/>
              <a:gd name="connsiteY12" fmla="*/ 1444627 h 1549559"/>
              <a:gd name="connsiteX13" fmla="*/ 44971 w 1415765"/>
              <a:gd name="connsiteY13" fmla="*/ 1549559 h 1549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15765" h="1549559">
                <a:moveTo>
                  <a:pt x="0" y="904982"/>
                </a:moveTo>
                <a:cubicBezTo>
                  <a:pt x="139908" y="823785"/>
                  <a:pt x="279816" y="742589"/>
                  <a:pt x="389744" y="650149"/>
                </a:cubicBezTo>
                <a:cubicBezTo>
                  <a:pt x="499672" y="557709"/>
                  <a:pt x="577121" y="450279"/>
                  <a:pt x="659567" y="350345"/>
                </a:cubicBezTo>
                <a:cubicBezTo>
                  <a:pt x="742013" y="250411"/>
                  <a:pt x="796977" y="108004"/>
                  <a:pt x="884420" y="50542"/>
                </a:cubicBezTo>
                <a:cubicBezTo>
                  <a:pt x="971863" y="-6920"/>
                  <a:pt x="1099279" y="-4421"/>
                  <a:pt x="1184223" y="5572"/>
                </a:cubicBezTo>
                <a:cubicBezTo>
                  <a:pt x="1269167" y="15565"/>
                  <a:pt x="1356610" y="58038"/>
                  <a:pt x="1394085" y="110503"/>
                </a:cubicBezTo>
                <a:cubicBezTo>
                  <a:pt x="1431560" y="162968"/>
                  <a:pt x="1409076" y="240418"/>
                  <a:pt x="1409076" y="320365"/>
                </a:cubicBezTo>
                <a:cubicBezTo>
                  <a:pt x="1409076" y="400312"/>
                  <a:pt x="1429062" y="495250"/>
                  <a:pt x="1394085" y="590188"/>
                </a:cubicBezTo>
                <a:cubicBezTo>
                  <a:pt x="1359108" y="685126"/>
                  <a:pt x="1274164" y="807545"/>
                  <a:pt x="1199213" y="889991"/>
                </a:cubicBezTo>
                <a:cubicBezTo>
                  <a:pt x="1124262" y="972437"/>
                  <a:pt x="1026827" y="1017407"/>
                  <a:pt x="944381" y="1084863"/>
                </a:cubicBezTo>
                <a:cubicBezTo>
                  <a:pt x="861935" y="1152319"/>
                  <a:pt x="784486" y="1247257"/>
                  <a:pt x="704538" y="1294726"/>
                </a:cubicBezTo>
                <a:cubicBezTo>
                  <a:pt x="624590" y="1342195"/>
                  <a:pt x="542144" y="1344694"/>
                  <a:pt x="464695" y="1369677"/>
                </a:cubicBezTo>
                <a:cubicBezTo>
                  <a:pt x="387246" y="1394661"/>
                  <a:pt x="309797" y="1414647"/>
                  <a:pt x="239843" y="1444627"/>
                </a:cubicBezTo>
                <a:cubicBezTo>
                  <a:pt x="169889" y="1474607"/>
                  <a:pt x="107430" y="1512083"/>
                  <a:pt x="44971" y="1549559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449714" y="2274788"/>
            <a:ext cx="1621302" cy="2072360"/>
          </a:xfrm>
          <a:custGeom>
            <a:avLst/>
            <a:gdLst>
              <a:gd name="connsiteX0" fmla="*/ 1621302 w 1621302"/>
              <a:gd name="connsiteY0" fmla="*/ 1157960 h 2072360"/>
              <a:gd name="connsiteX1" fmla="*/ 1321499 w 1621302"/>
              <a:gd name="connsiteY1" fmla="*/ 843166 h 2072360"/>
              <a:gd name="connsiteX2" fmla="*/ 1066666 w 1621302"/>
              <a:gd name="connsiteY2" fmla="*/ 573343 h 2072360"/>
              <a:gd name="connsiteX3" fmla="*/ 826824 w 1621302"/>
              <a:gd name="connsiteY3" fmla="*/ 228569 h 2072360"/>
              <a:gd name="connsiteX4" fmla="*/ 542011 w 1621302"/>
              <a:gd name="connsiteY4" fmla="*/ 48687 h 2072360"/>
              <a:gd name="connsiteX5" fmla="*/ 212227 w 1621302"/>
              <a:gd name="connsiteY5" fmla="*/ 3717 h 2072360"/>
              <a:gd name="connsiteX6" fmla="*/ 77316 w 1621302"/>
              <a:gd name="connsiteY6" fmla="*/ 123638 h 2072360"/>
              <a:gd name="connsiteX7" fmla="*/ 62325 w 1621302"/>
              <a:gd name="connsiteY7" fmla="*/ 333501 h 2072360"/>
              <a:gd name="connsiteX8" fmla="*/ 2365 w 1621302"/>
              <a:gd name="connsiteY8" fmla="*/ 603323 h 2072360"/>
              <a:gd name="connsiteX9" fmla="*/ 32345 w 1621302"/>
              <a:gd name="connsiteY9" fmla="*/ 753225 h 2072360"/>
              <a:gd name="connsiteX10" fmla="*/ 212227 w 1621302"/>
              <a:gd name="connsiteY10" fmla="*/ 1038038 h 2072360"/>
              <a:gd name="connsiteX11" fmla="*/ 377119 w 1621302"/>
              <a:gd name="connsiteY11" fmla="*/ 1367822 h 2072360"/>
              <a:gd name="connsiteX12" fmla="*/ 586981 w 1621302"/>
              <a:gd name="connsiteY12" fmla="*/ 1607664 h 2072360"/>
              <a:gd name="connsiteX13" fmla="*/ 886784 w 1621302"/>
              <a:gd name="connsiteY13" fmla="*/ 1757566 h 2072360"/>
              <a:gd name="connsiteX14" fmla="*/ 1156607 w 1621302"/>
              <a:gd name="connsiteY14" fmla="*/ 1862497 h 2072360"/>
              <a:gd name="connsiteX15" fmla="*/ 1426430 w 1621302"/>
              <a:gd name="connsiteY15" fmla="*/ 1967428 h 2072360"/>
              <a:gd name="connsiteX16" fmla="*/ 1576332 w 1621302"/>
              <a:gd name="connsiteY16" fmla="*/ 2072360 h 2072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621302" h="2072360">
                <a:moveTo>
                  <a:pt x="1621302" y="1157960"/>
                </a:moveTo>
                <a:lnTo>
                  <a:pt x="1321499" y="843166"/>
                </a:lnTo>
                <a:cubicBezTo>
                  <a:pt x="1229060" y="745730"/>
                  <a:pt x="1149112" y="675776"/>
                  <a:pt x="1066666" y="573343"/>
                </a:cubicBezTo>
                <a:cubicBezTo>
                  <a:pt x="984220" y="470910"/>
                  <a:pt x="914266" y="316012"/>
                  <a:pt x="826824" y="228569"/>
                </a:cubicBezTo>
                <a:cubicBezTo>
                  <a:pt x="739382" y="141126"/>
                  <a:pt x="644444" y="86162"/>
                  <a:pt x="542011" y="48687"/>
                </a:cubicBezTo>
                <a:cubicBezTo>
                  <a:pt x="439578" y="11212"/>
                  <a:pt x="289676" y="-8775"/>
                  <a:pt x="212227" y="3717"/>
                </a:cubicBezTo>
                <a:cubicBezTo>
                  <a:pt x="134778" y="16209"/>
                  <a:pt x="102300" y="68674"/>
                  <a:pt x="77316" y="123638"/>
                </a:cubicBezTo>
                <a:cubicBezTo>
                  <a:pt x="52332" y="178602"/>
                  <a:pt x="74817" y="253553"/>
                  <a:pt x="62325" y="333501"/>
                </a:cubicBezTo>
                <a:cubicBezTo>
                  <a:pt x="49833" y="413448"/>
                  <a:pt x="7362" y="533369"/>
                  <a:pt x="2365" y="603323"/>
                </a:cubicBezTo>
                <a:cubicBezTo>
                  <a:pt x="-2632" y="673277"/>
                  <a:pt x="-2632" y="680773"/>
                  <a:pt x="32345" y="753225"/>
                </a:cubicBezTo>
                <a:cubicBezTo>
                  <a:pt x="67322" y="825677"/>
                  <a:pt x="154765" y="935605"/>
                  <a:pt x="212227" y="1038038"/>
                </a:cubicBezTo>
                <a:cubicBezTo>
                  <a:pt x="269689" y="1140471"/>
                  <a:pt x="314660" y="1272884"/>
                  <a:pt x="377119" y="1367822"/>
                </a:cubicBezTo>
                <a:cubicBezTo>
                  <a:pt x="439578" y="1462760"/>
                  <a:pt x="502037" y="1542707"/>
                  <a:pt x="586981" y="1607664"/>
                </a:cubicBezTo>
                <a:cubicBezTo>
                  <a:pt x="671925" y="1672621"/>
                  <a:pt x="791846" y="1715094"/>
                  <a:pt x="886784" y="1757566"/>
                </a:cubicBezTo>
                <a:cubicBezTo>
                  <a:pt x="981722" y="1800038"/>
                  <a:pt x="1156607" y="1862497"/>
                  <a:pt x="1156607" y="1862497"/>
                </a:cubicBezTo>
                <a:cubicBezTo>
                  <a:pt x="1246548" y="1897474"/>
                  <a:pt x="1356476" y="1932451"/>
                  <a:pt x="1426430" y="1967428"/>
                </a:cubicBezTo>
                <a:cubicBezTo>
                  <a:pt x="1496384" y="2002405"/>
                  <a:pt x="1536358" y="2037382"/>
                  <a:pt x="1576332" y="2072360"/>
                </a:cubicBezTo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50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Whorls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5334000"/>
            <a:ext cx="8153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Whorls have at least one complete circuit and two deltas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9"/>
          <a:stretch/>
        </p:blipFill>
        <p:spPr bwMode="auto">
          <a:xfrm>
            <a:off x="2057400" y="1295400"/>
            <a:ext cx="4876800" cy="418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 rot="1439144">
            <a:off x="2984229" y="1550094"/>
            <a:ext cx="2305731" cy="289560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38800" y="4312798"/>
            <a:ext cx="1028700" cy="102120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116736" y="4057030"/>
            <a:ext cx="1028700" cy="102120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7519" y="3219450"/>
            <a:ext cx="185919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Delta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17118" y="3848100"/>
            <a:ext cx="840282" cy="46469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6842800" y="3790950"/>
            <a:ext cx="1859197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Delta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934200" y="4419600"/>
            <a:ext cx="838199" cy="36972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35000" y="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66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of Fingerprint?</a:t>
            </a:r>
            <a:endParaRPr lang="en-US" sz="6000" dirty="0">
              <a:solidFill>
                <a:srgbClr val="66FF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447800"/>
            <a:ext cx="4648200" cy="522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0400" y="3200400"/>
            <a:ext cx="16160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FFFF"/>
                </a:solidFill>
              </a:rPr>
              <a:t>Arch</a:t>
            </a:r>
            <a:endParaRPr lang="en-US" sz="60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8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150</Words>
  <Application>Microsoft Office PowerPoint</Application>
  <PresentationFormat>On-screen Show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Fingerprints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YouTube Where Do Fingerprints Come from?</vt:lpstr>
      <vt:lpstr>YouTube Why are Fingerprints Unique?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Fingerprints</dc:title>
  <dc:creator>7240image</dc:creator>
  <cp:lastModifiedBy>7240image</cp:lastModifiedBy>
  <cp:revision>25</cp:revision>
  <dcterms:created xsi:type="dcterms:W3CDTF">2017-06-07T16:15:44Z</dcterms:created>
  <dcterms:modified xsi:type="dcterms:W3CDTF">2019-02-01T18:35:33Z</dcterms:modified>
</cp:coreProperties>
</file>