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7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8471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0090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Types of Tissues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495100"/>
            <a:ext cx="3074303" cy="28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200" y="1495100"/>
            <a:ext cx="2745725" cy="28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chemeClr val="tx1"/>
                </a:solidFill>
              </a:rPr>
              <a:t>Tissue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82925" y="3789725"/>
            <a:ext cx="8198400" cy="11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Tissue</a:t>
            </a:r>
            <a:r>
              <a:rPr lang="en" sz="3000" dirty="0">
                <a:solidFill>
                  <a:schemeClr val="tx1"/>
                </a:solidFill>
              </a:rPr>
              <a:t> - A group or mass of similar cells working together to perform common functions.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25" y="1082950"/>
            <a:ext cx="3416000" cy="25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974" y="1082950"/>
            <a:ext cx="3551800" cy="255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chemeClr val="tx1"/>
                </a:solidFill>
              </a:rPr>
              <a:t>Review: Four </a:t>
            </a:r>
            <a:r>
              <a:rPr lang="en" sz="4800" dirty="0">
                <a:solidFill>
                  <a:schemeClr val="tx1"/>
                </a:solidFill>
              </a:rPr>
              <a:t>Types of Tissue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727675" y="1270675"/>
            <a:ext cx="2934600" cy="33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tx1"/>
                </a:solidFill>
              </a:rPr>
              <a:t>Connective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tx1"/>
                </a:solidFill>
              </a:rPr>
              <a:t>Epithelial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tx1"/>
                </a:solidFill>
              </a:rPr>
              <a:t>Muscle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tx1"/>
                </a:solidFill>
              </a:rPr>
              <a:t>Nervous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" r="3289" b="12876"/>
          <a:stretch/>
        </p:blipFill>
        <p:spPr>
          <a:xfrm>
            <a:off x="1121750" y="1270675"/>
            <a:ext cx="4412551" cy="33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tx1"/>
                </a:solidFill>
              </a:rPr>
              <a:t>Epithelial Tissue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24600" y="3789725"/>
            <a:ext cx="7907700" cy="11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Epithelial Tissue </a:t>
            </a:r>
            <a:r>
              <a:rPr lang="en" sz="3000" dirty="0">
                <a:solidFill>
                  <a:schemeClr val="tx1"/>
                </a:solidFill>
              </a:rPr>
              <a:t>- covers all body surfaces, both inside and out.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450" y="1082950"/>
            <a:ext cx="3579075" cy="25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075" y="1082949"/>
            <a:ext cx="3422400" cy="25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 rot="-5400000">
            <a:off x="283775" y="2165000"/>
            <a:ext cx="1050900" cy="3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81" name="Shape 81"/>
          <p:cNvSpPr txBox="1"/>
          <p:nvPr/>
        </p:nvSpPr>
        <p:spPr>
          <a:xfrm rot="5400000">
            <a:off x="7321025" y="2266900"/>
            <a:ext cx="2758200" cy="3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tx1"/>
                </a:solidFill>
              </a:rPr>
              <a:t>Small Intestine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tx1"/>
                </a:solidFill>
              </a:rPr>
              <a:t>Connective Tissue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48225" y="3789725"/>
            <a:ext cx="7995900" cy="11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Connective Tissue </a:t>
            </a:r>
            <a:r>
              <a:rPr lang="en" sz="2400" dirty="0">
                <a:solidFill>
                  <a:schemeClr val="tx1"/>
                </a:solidFill>
              </a:rPr>
              <a:t>- Most abundant tissue, found everywhere. Provides support, protection, framework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75" y="1082950"/>
            <a:ext cx="3405833" cy="25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500" y="1082950"/>
            <a:ext cx="3614099" cy="25543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 rot="5400000">
            <a:off x="7353050" y="2266900"/>
            <a:ext cx="2758200" cy="3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tx1"/>
                </a:solidFill>
              </a:rPr>
              <a:t>Blood</a:t>
            </a:r>
          </a:p>
        </p:txBody>
      </p:sp>
      <p:sp>
        <p:nvSpPr>
          <p:cNvPr id="91" name="Shape 91"/>
          <p:cNvSpPr txBox="1"/>
          <p:nvPr/>
        </p:nvSpPr>
        <p:spPr>
          <a:xfrm rot="-5400000">
            <a:off x="-388375" y="2164975"/>
            <a:ext cx="2506200" cy="3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tx1"/>
                </a:solidFill>
              </a:rPr>
              <a:t>Adipose (fat)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tx1"/>
                </a:solidFill>
              </a:rPr>
              <a:t>Muscle Tissue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63400" y="3895650"/>
            <a:ext cx="7768800" cy="11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Muscle Tissue </a:t>
            </a:r>
            <a:r>
              <a:rPr lang="en" sz="3000" dirty="0">
                <a:solidFill>
                  <a:schemeClr val="tx1"/>
                </a:solidFill>
              </a:rPr>
              <a:t>- plays a role in movement and heat generation to the organs.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400" y="1082950"/>
            <a:ext cx="5357683" cy="281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981200" y="92350"/>
            <a:ext cx="79140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FFFF"/>
                </a:solidFill>
              </a:rPr>
              <a:t>Types of Muscle Tissue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700" y="1150025"/>
            <a:ext cx="2853600" cy="38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974" y="1186950"/>
            <a:ext cx="2468353" cy="38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74675" y="92350"/>
            <a:ext cx="85206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tx1"/>
                </a:solidFill>
              </a:rPr>
              <a:t>Nervous Tissue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63050" y="4018325"/>
            <a:ext cx="7881000" cy="11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Nervous Tissue </a:t>
            </a:r>
            <a:r>
              <a:rPr lang="en" sz="2400" dirty="0">
                <a:solidFill>
                  <a:schemeClr val="tx1"/>
                </a:solidFill>
              </a:rPr>
              <a:t>- found in the brain, spinal cord and nerves.  Coordinate &amp; controls body functions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312" y="1082950"/>
            <a:ext cx="3706515" cy="27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39" y="1082950"/>
            <a:ext cx="3079586" cy="27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12" y="612475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Stop Here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237" y="1606100"/>
            <a:ext cx="3361525" cy="33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114</Words>
  <Application>Microsoft Office PowerPoint</Application>
  <PresentationFormat>On-screen Show (16:9)</PresentationFormat>
  <Paragraphs>22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simple-dark-2</vt:lpstr>
      <vt:lpstr>Types of Tissues</vt:lpstr>
      <vt:lpstr>Tissue</vt:lpstr>
      <vt:lpstr>Review: Four Types of Tissue</vt:lpstr>
      <vt:lpstr>Epithelial Tissue</vt:lpstr>
      <vt:lpstr>Connective Tissue</vt:lpstr>
      <vt:lpstr>Muscle Tissue</vt:lpstr>
      <vt:lpstr>Types of Muscle Tissue</vt:lpstr>
      <vt:lpstr>Nervous Tissue</vt:lpstr>
      <vt:lpstr>Stop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Tissues</dc:title>
  <cp:lastModifiedBy>7240image</cp:lastModifiedBy>
  <cp:revision>4</cp:revision>
  <dcterms:modified xsi:type="dcterms:W3CDTF">2019-04-22T21:48:24Z</dcterms:modified>
</cp:coreProperties>
</file>